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7" r:id="rId3"/>
    <p:sldId id="260" r:id="rId4"/>
    <p:sldId id="258" r:id="rId5"/>
    <p:sldId id="264" r:id="rId6"/>
    <p:sldId id="265" r:id="rId7"/>
    <p:sldId id="267" r:id="rId8"/>
    <p:sldId id="268"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4" autoAdjust="0"/>
    <p:restoredTop sz="94660"/>
  </p:normalViewPr>
  <p:slideViewPr>
    <p:cSldViewPr snapToGrid="0">
      <p:cViewPr varScale="1">
        <p:scale>
          <a:sx n="88" d="100"/>
          <a:sy n="88" d="100"/>
        </p:scale>
        <p:origin x="35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kumimoji="1" lang="ja-JP" alt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BCF1731B-D2C0-44D4-B737-8B981922D66F}" type="slidenum">
              <a:rPr kumimoji="1" lang="ja-JP" altLang="en-US" smtClean="0"/>
              <a:t>‹#›</a:t>
            </a:fld>
            <a:endParaRPr kumimoji="1" lang="ja-JP" alt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67327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820402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48298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03538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821966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497866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56723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04043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17425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373023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123298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00887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802" y="2861733"/>
            <a:ext cx="5088712" cy="2512852"/>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5993969" y="2861733"/>
            <a:ext cx="5088713" cy="2512852"/>
          </a:xfrm>
        </p:spPr>
        <p:txBody>
          <a:bodyPr ancho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63268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67450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2067656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1390231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9C74BB1-A9FC-4D03-A1A6-74CDE582643F}" type="datetimeFigureOut">
              <a:rPr kumimoji="1" lang="ja-JP" altLang="en-US" smtClean="0"/>
              <a:t>2023/3/22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388558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9C74BB1-A9FC-4D03-A1A6-74CDE582643F}" type="datetimeFigureOut">
              <a:rPr kumimoji="1" lang="ja-JP" altLang="en-US" smtClean="0"/>
              <a:t>2023/3/22</a:t>
            </a:fld>
            <a:endParaRPr kumimoji="1" lang="ja-JP" alt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BCF1731B-D2C0-44D4-B737-8B981922D66F}" type="slidenum">
              <a:rPr kumimoji="1" lang="ja-JP" altLang="en-US" smtClean="0"/>
              <a:t>‹#›</a:t>
            </a:fld>
            <a:endParaRPr kumimoji="1" lang="ja-JP" altLang="en-US"/>
          </a:p>
        </p:txBody>
      </p:sp>
    </p:spTree>
    <p:extLst>
      <p:ext uri="{BB962C8B-B14F-4D97-AF65-F5344CB8AC3E}">
        <p14:creationId xmlns:p14="http://schemas.microsoft.com/office/powerpoint/2010/main" val="6152875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kumimoji="1"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a:xfrm rot="21420000">
            <a:off x="1007957" y="3504557"/>
            <a:ext cx="9755187" cy="1501717"/>
          </a:xfrm>
        </p:spPr>
        <p:txBody>
          <a:bodyPr/>
          <a:lstStyle/>
          <a:p>
            <a:r>
              <a:rPr kumimoji="1" lang="ja-JP" altLang="en-US" dirty="0" smtClean="0"/>
              <a:t>チーム高松</a:t>
            </a:r>
            <a:r>
              <a:rPr lang="en-US" altLang="ja-JP" dirty="0" smtClean="0"/>
              <a:t/>
            </a:r>
            <a:br>
              <a:rPr lang="en-US" altLang="ja-JP" dirty="0" smtClean="0"/>
            </a:br>
            <a:r>
              <a:rPr lang="en-US" altLang="ja-JP" dirty="0" smtClean="0"/>
              <a:t>P:</a:t>
            </a:r>
            <a:r>
              <a:rPr lang="ja-JP" altLang="en-US" dirty="0" smtClean="0"/>
              <a:t>中田　小山　森本　</a:t>
            </a:r>
            <a:r>
              <a:rPr lang="en-US" altLang="ja-JP" dirty="0" smtClean="0"/>
              <a:t>D:</a:t>
            </a:r>
            <a:r>
              <a:rPr lang="ja-JP" altLang="en-US" dirty="0" smtClean="0"/>
              <a:t>池田</a:t>
            </a:r>
            <a:endParaRPr kumimoji="1" lang="en-US" altLang="ja-JP" dirty="0" smtClean="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15299" t="8383" r="22307" b="25335"/>
          <a:stretch/>
        </p:blipFill>
        <p:spPr>
          <a:xfrm>
            <a:off x="-352926" y="192507"/>
            <a:ext cx="7940841" cy="4601336"/>
          </a:xfrm>
          <a:prstGeom prst="rect">
            <a:avLst/>
          </a:prstGeom>
        </p:spPr>
      </p:pic>
    </p:spTree>
    <p:extLst>
      <p:ext uri="{BB962C8B-B14F-4D97-AF65-F5344CB8AC3E}">
        <p14:creationId xmlns:p14="http://schemas.microsoft.com/office/powerpoint/2010/main" val="3204227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1780674" cy="1151965"/>
          </a:xfrm>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quarter" idx="13"/>
          </p:nvPr>
        </p:nvSpPr>
        <p:spPr>
          <a:xfrm>
            <a:off x="645695" y="1564105"/>
            <a:ext cx="10394707" cy="3561827"/>
          </a:xfrm>
        </p:spPr>
        <p:txBody>
          <a:bodyPr>
            <a:noAutofit/>
          </a:bodyPr>
          <a:lstStyle/>
          <a:p>
            <a:pPr marL="457200" indent="-457200">
              <a:lnSpc>
                <a:spcPct val="150000"/>
              </a:lnSpc>
              <a:buFont typeface="+mj-lt"/>
              <a:buAutoNum type="arabicPeriod"/>
            </a:pPr>
            <a:r>
              <a:rPr lang="ja-JP" altLang="en-US" sz="2400" dirty="0" smtClean="0"/>
              <a:t>ストーリー</a:t>
            </a:r>
            <a:endParaRPr lang="en-US" altLang="ja-JP" sz="2400" dirty="0" smtClean="0"/>
          </a:p>
          <a:p>
            <a:pPr marL="457200" indent="-457200">
              <a:lnSpc>
                <a:spcPct val="150000"/>
              </a:lnSpc>
              <a:buFont typeface="+mj-lt"/>
              <a:buAutoNum type="arabicPeriod"/>
            </a:pPr>
            <a:r>
              <a:rPr lang="ja-JP" altLang="en-US" sz="2400" dirty="0"/>
              <a:t>ゲーム</a:t>
            </a:r>
            <a:r>
              <a:rPr lang="ja-JP" altLang="en-US" sz="2400" dirty="0" smtClean="0"/>
              <a:t>概要</a:t>
            </a:r>
            <a:endParaRPr lang="en-US" altLang="ja-JP" sz="2400" dirty="0" smtClean="0"/>
          </a:p>
          <a:p>
            <a:pPr marL="457200" indent="-457200">
              <a:lnSpc>
                <a:spcPct val="150000"/>
              </a:lnSpc>
              <a:buFont typeface="+mj-lt"/>
              <a:buAutoNum type="arabicPeriod"/>
            </a:pPr>
            <a:r>
              <a:rPr lang="ja-JP" altLang="en-US" sz="2400" dirty="0"/>
              <a:t>操作</a:t>
            </a:r>
            <a:r>
              <a:rPr lang="ja-JP" altLang="en-US" sz="2400" dirty="0" smtClean="0"/>
              <a:t>説明</a:t>
            </a:r>
            <a:endParaRPr lang="en-US" altLang="ja-JP" sz="2400" dirty="0" smtClean="0"/>
          </a:p>
          <a:p>
            <a:pPr marL="457200" indent="-457200">
              <a:lnSpc>
                <a:spcPct val="150000"/>
              </a:lnSpc>
              <a:buFont typeface="+mj-lt"/>
              <a:buAutoNum type="arabicPeriod"/>
            </a:pPr>
            <a:r>
              <a:rPr lang="ja-JP" altLang="en-US" sz="2400" dirty="0"/>
              <a:t>ギミック</a:t>
            </a:r>
            <a:r>
              <a:rPr lang="ja-JP" altLang="en-US" sz="2400" dirty="0" smtClean="0"/>
              <a:t>紹介</a:t>
            </a:r>
            <a:endParaRPr lang="en-US" altLang="ja-JP" sz="2400" dirty="0" smtClean="0"/>
          </a:p>
          <a:p>
            <a:pPr marL="457200" indent="-457200">
              <a:lnSpc>
                <a:spcPct val="150000"/>
              </a:lnSpc>
              <a:buFont typeface="+mj-lt"/>
              <a:buAutoNum type="arabicPeriod"/>
            </a:pPr>
            <a:r>
              <a:rPr lang="ja-JP" altLang="en-US" sz="2400" dirty="0" smtClean="0"/>
              <a:t>どうしてこのゲームを作ったか</a:t>
            </a:r>
            <a:endParaRPr lang="en-US" altLang="ja-JP" sz="2400" dirty="0" smtClean="0"/>
          </a:p>
        </p:txBody>
      </p:sp>
    </p:spTree>
    <p:extLst>
      <p:ext uri="{BB962C8B-B14F-4D97-AF65-F5344CB8AC3E}">
        <p14:creationId xmlns:p14="http://schemas.microsoft.com/office/powerpoint/2010/main" val="771947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61738" y="324853"/>
            <a:ext cx="10396882" cy="1151965"/>
          </a:xfrm>
        </p:spPr>
        <p:txBody>
          <a:bodyPr/>
          <a:lstStyle/>
          <a:p>
            <a:r>
              <a:rPr lang="en-US" altLang="ja-JP" dirty="0" smtClean="0"/>
              <a:t>STORY</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21636" r="66755" b="75804"/>
          <a:stretch/>
        </p:blipFill>
        <p:spPr>
          <a:xfrm>
            <a:off x="9913358" y="2190691"/>
            <a:ext cx="2178228" cy="3400926"/>
          </a:xfrm>
          <a:prstGeom prst="rect">
            <a:avLst/>
          </a:prstGeom>
        </p:spPr>
      </p:pic>
      <p:sp>
        <p:nvSpPr>
          <p:cNvPr id="3" name="コンテンツ プレースホルダー 2"/>
          <p:cNvSpPr>
            <a:spLocks noGrp="1"/>
          </p:cNvSpPr>
          <p:nvPr>
            <p:ph sz="quarter" idx="13"/>
          </p:nvPr>
        </p:nvSpPr>
        <p:spPr>
          <a:xfrm>
            <a:off x="232611" y="1349522"/>
            <a:ext cx="10459452" cy="3311189"/>
          </a:xfrm>
        </p:spPr>
        <p:txBody>
          <a:bodyPr>
            <a:noAutofit/>
          </a:bodyPr>
          <a:lstStyle/>
          <a:p>
            <a:pPr marL="457200" indent="-457200">
              <a:lnSpc>
                <a:spcPct val="150000"/>
              </a:lnSpc>
              <a:buFont typeface="+mj-lt"/>
              <a:buAutoNum type="arabicPeriod"/>
            </a:pPr>
            <a:r>
              <a:rPr lang="ja-JP" altLang="en-US" sz="2400" dirty="0" smtClean="0"/>
              <a:t>主人公は多くの借金を背負い一発逆転を狙い</a:t>
            </a:r>
            <a:r>
              <a:rPr lang="en-US" altLang="ja-JP" sz="2400" dirty="0" smtClean="0"/>
              <a:t/>
            </a:r>
            <a:br>
              <a:rPr lang="en-US" altLang="ja-JP" sz="2400" dirty="0" smtClean="0"/>
            </a:br>
            <a:r>
              <a:rPr lang="ja-JP" altLang="en-US" sz="2400" dirty="0" smtClean="0"/>
              <a:t>トレジャーハンターとしてお宝があると噂の遺跡に来た</a:t>
            </a:r>
            <a:endParaRPr lang="en-US" altLang="ja-JP" sz="2400" dirty="0"/>
          </a:p>
          <a:p>
            <a:pPr marL="457200" indent="-457200">
              <a:lnSpc>
                <a:spcPct val="150000"/>
              </a:lnSpc>
              <a:buFont typeface="+mj-lt"/>
              <a:buAutoNum type="arabicPeriod"/>
            </a:pPr>
            <a:r>
              <a:rPr lang="ja-JP" altLang="en-US" sz="2400" dirty="0"/>
              <a:t>宝を取りに奥へ進む</a:t>
            </a:r>
            <a:r>
              <a:rPr lang="ja-JP" altLang="en-US" sz="2400" dirty="0" smtClean="0"/>
              <a:t>途中、仕掛け</a:t>
            </a:r>
            <a:r>
              <a:rPr lang="ja-JP" altLang="en-US" sz="2400" dirty="0"/>
              <a:t>を作動させてしまい遺跡の崩壊が</a:t>
            </a:r>
            <a:r>
              <a:rPr lang="ja-JP" altLang="en-US" sz="2400" dirty="0" smtClean="0"/>
              <a:t>始まった</a:t>
            </a:r>
            <a:endParaRPr lang="en-US" altLang="ja-JP" sz="2400" dirty="0" smtClean="0"/>
          </a:p>
          <a:p>
            <a:pPr marL="457200" indent="-457200">
              <a:lnSpc>
                <a:spcPct val="150000"/>
              </a:lnSpc>
              <a:buFont typeface="+mj-lt"/>
              <a:buAutoNum type="arabicPeriod"/>
            </a:pPr>
            <a:r>
              <a:rPr lang="ja-JP" altLang="en-US" sz="2400" dirty="0"/>
              <a:t>崩壊で落ちてきた</a:t>
            </a:r>
            <a:r>
              <a:rPr lang="ja-JP" altLang="en-US" sz="2400" dirty="0" smtClean="0"/>
              <a:t>宝石を拾い億万長者を目指し、</a:t>
            </a:r>
            <a:r>
              <a:rPr lang="en-US" altLang="ja-JP" sz="2400" dirty="0" smtClean="0"/>
              <a:t/>
            </a:r>
            <a:br>
              <a:rPr lang="en-US" altLang="ja-JP" sz="2400" dirty="0" smtClean="0"/>
            </a:br>
            <a:r>
              <a:rPr lang="ja-JP" altLang="en-US" sz="2400" dirty="0" smtClean="0"/>
              <a:t>生き埋めになる前に遺跡から脱出しよう</a:t>
            </a:r>
            <a:endParaRPr lang="ja-JP" altLang="en-US" sz="2400" dirty="0"/>
          </a:p>
        </p:txBody>
      </p:sp>
    </p:spTree>
    <p:extLst>
      <p:ext uri="{BB962C8B-B14F-4D97-AF65-F5344CB8AC3E}">
        <p14:creationId xmlns:p14="http://schemas.microsoft.com/office/powerpoint/2010/main" val="2925605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kumimoji="1" lang="ja-JP" altLang="en-US" dirty="0" smtClean="0"/>
              <a:t>ゲーム概要</a:t>
            </a:r>
            <a:endParaRPr kumimoji="1" lang="ja-JP" altLang="en-US" dirty="0"/>
          </a:p>
        </p:txBody>
      </p:sp>
      <p:sp>
        <p:nvSpPr>
          <p:cNvPr id="3" name="コンテンツ プレースホルダー 2"/>
          <p:cNvSpPr>
            <a:spLocks noGrp="1"/>
          </p:cNvSpPr>
          <p:nvPr>
            <p:ph sz="quarter" idx="13"/>
          </p:nvPr>
        </p:nvSpPr>
        <p:spPr>
          <a:xfrm>
            <a:off x="502517" y="1299768"/>
            <a:ext cx="10515600" cy="3436186"/>
          </a:xfrm>
        </p:spPr>
        <p:txBody>
          <a:bodyPr/>
          <a:lstStyle/>
          <a:p>
            <a:r>
              <a:rPr lang="ja-JP" altLang="en-US" sz="2400" dirty="0" smtClean="0"/>
              <a:t>ジャンル　ランゲーム</a:t>
            </a:r>
            <a:endParaRPr lang="en-US" altLang="ja-JP" sz="2400" dirty="0" smtClean="0"/>
          </a:p>
          <a:p>
            <a:pPr lvl="1"/>
            <a:r>
              <a:rPr lang="ja-JP" altLang="en-US" sz="2400" dirty="0"/>
              <a:t>障害物を回避</a:t>
            </a:r>
            <a:r>
              <a:rPr lang="ja-JP" altLang="en-US" sz="2400" dirty="0" smtClean="0"/>
              <a:t>しながら</a:t>
            </a:r>
            <a:r>
              <a:rPr lang="ja-JP" altLang="en-US" sz="2400" dirty="0"/>
              <a:t>遺跡の</a:t>
            </a:r>
            <a:r>
              <a:rPr lang="ja-JP" altLang="en-US" sz="2400" dirty="0" smtClean="0"/>
              <a:t>中を進み脱出を目指す</a:t>
            </a:r>
            <a:endParaRPr lang="en-US" altLang="ja-JP" sz="2400" dirty="0" smtClean="0"/>
          </a:p>
          <a:p>
            <a:pPr lvl="1"/>
            <a:endParaRPr lang="en-US" altLang="ja-JP" dirty="0"/>
          </a:p>
          <a:p>
            <a:pPr lvl="1"/>
            <a:endParaRPr lang="en-US" altLang="ja-JP" dirty="0" smtClean="0"/>
          </a:p>
          <a:p>
            <a:pPr lvl="1"/>
            <a:endParaRPr lang="en-US" altLang="ja-JP" dirty="0"/>
          </a:p>
          <a:p>
            <a:pPr marL="457200" lvl="1" indent="0">
              <a:buNone/>
            </a:pPr>
            <a:endParaRPr lang="en-US" altLang="ja-JP" dirty="0"/>
          </a:p>
          <a:p>
            <a:pPr lvl="1"/>
            <a:r>
              <a:rPr lang="ja-JP" altLang="en-US" sz="2400" dirty="0" smtClean="0"/>
              <a:t>道中の宝石を拾ってハイスコアを目指そう</a:t>
            </a:r>
            <a:endParaRPr lang="en-US" altLang="ja-JP" sz="2400" dirty="0"/>
          </a:p>
          <a:p>
            <a:endParaRPr lang="en-US" altLang="ja-JP" dirty="0" smtClean="0"/>
          </a:p>
          <a:p>
            <a:endParaRPr kumimoji="1" lang="en-US" altLang="ja-JP"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213" y="1432244"/>
            <a:ext cx="2284799" cy="2064576"/>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162" y="1830700"/>
            <a:ext cx="1738564" cy="1738564"/>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7598" y="3774184"/>
            <a:ext cx="5918150" cy="1183630"/>
          </a:xfrm>
          <a:prstGeom prst="rect">
            <a:avLst/>
          </a:prstGeom>
        </p:spPr>
      </p:pic>
      <p:sp>
        <p:nvSpPr>
          <p:cNvPr id="9" name="左右矢印 8"/>
          <p:cNvSpPr/>
          <p:nvPr/>
        </p:nvSpPr>
        <p:spPr>
          <a:xfrm>
            <a:off x="2367598" y="4813818"/>
            <a:ext cx="5918150" cy="697831"/>
          </a:xfrm>
          <a:prstGeom prst="lef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smtClean="0">
                <a:solidFill>
                  <a:schemeClr val="tx1"/>
                </a:solidFill>
              </a:rPr>
              <a:t>スコア</a:t>
            </a:r>
            <a:endParaRPr kumimoji="1" lang="ja-JP" altLang="en-US" sz="2400" dirty="0">
              <a:solidFill>
                <a:schemeClr val="tx1"/>
              </a:solidFill>
            </a:endParaRPr>
          </a:p>
        </p:txBody>
      </p:sp>
      <p:sp>
        <p:nvSpPr>
          <p:cNvPr id="10" name="テキスト ボックス 9"/>
          <p:cNvSpPr txBox="1"/>
          <p:nvPr/>
        </p:nvSpPr>
        <p:spPr>
          <a:xfrm>
            <a:off x="1713497" y="4934502"/>
            <a:ext cx="683794" cy="523220"/>
          </a:xfrm>
          <a:prstGeom prst="rect">
            <a:avLst/>
          </a:prstGeom>
          <a:solidFill>
            <a:schemeClr val="accent4">
              <a:lumMod val="60000"/>
              <a:lumOff val="40000"/>
            </a:schemeClr>
          </a:solidFill>
        </p:spPr>
        <p:txBody>
          <a:bodyPr wrap="square" rtlCol="0">
            <a:spAutoFit/>
          </a:bodyPr>
          <a:lstStyle/>
          <a:p>
            <a:pPr algn="ctr"/>
            <a:r>
              <a:rPr kumimoji="1" lang="ja-JP" altLang="en-US" sz="2800" dirty="0" smtClean="0"/>
              <a:t>低</a:t>
            </a:r>
            <a:endParaRPr kumimoji="1" lang="ja-JP" altLang="en-US" sz="2800" dirty="0"/>
          </a:p>
        </p:txBody>
      </p:sp>
      <p:sp>
        <p:nvSpPr>
          <p:cNvPr id="11" name="テキスト ボックス 10"/>
          <p:cNvSpPr txBox="1"/>
          <p:nvPr/>
        </p:nvSpPr>
        <p:spPr>
          <a:xfrm>
            <a:off x="8285748" y="4934502"/>
            <a:ext cx="683794" cy="523220"/>
          </a:xfrm>
          <a:prstGeom prst="rect">
            <a:avLst/>
          </a:prstGeom>
          <a:solidFill>
            <a:srgbClr val="FFC000"/>
          </a:solidFill>
        </p:spPr>
        <p:txBody>
          <a:bodyPr wrap="square" rtlCol="0">
            <a:spAutoFit/>
          </a:bodyPr>
          <a:lstStyle/>
          <a:p>
            <a:pPr algn="ctr"/>
            <a:r>
              <a:rPr lang="ja-JP" altLang="en-US" sz="2800" dirty="0" smtClean="0"/>
              <a:t>高</a:t>
            </a:r>
            <a:endParaRPr kumimoji="1" lang="ja-JP" altLang="en-US" sz="2800" dirty="0"/>
          </a:p>
        </p:txBody>
      </p:sp>
      <p:grpSp>
        <p:nvGrpSpPr>
          <p:cNvPr id="12" name="グループ化 11"/>
          <p:cNvGrpSpPr/>
          <p:nvPr/>
        </p:nvGrpSpPr>
        <p:grpSpPr>
          <a:xfrm>
            <a:off x="4173844" y="2224030"/>
            <a:ext cx="1951953" cy="1062791"/>
            <a:chOff x="8508047" y="1057201"/>
            <a:chExt cx="1951953" cy="1062791"/>
          </a:xfrm>
        </p:grpSpPr>
        <p:pic>
          <p:nvPicPr>
            <p:cNvPr id="13" name="図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1260" y="1070810"/>
              <a:ext cx="311875" cy="519792"/>
            </a:xfrm>
            <a:prstGeom prst="rect">
              <a:avLst/>
            </a:prstGeom>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7008" y="1070810"/>
              <a:ext cx="311875" cy="519792"/>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2756" y="1070810"/>
              <a:ext cx="311875" cy="519792"/>
            </a:xfrm>
            <a:prstGeom prst="rect">
              <a:avLst/>
            </a:prstGeom>
          </p:spPr>
        </p:pic>
        <p:pic>
          <p:nvPicPr>
            <p:cNvPr id="16" name="図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68504" y="1070810"/>
              <a:ext cx="311875" cy="519792"/>
            </a:xfrm>
            <a:prstGeom prst="rect">
              <a:avLst/>
            </a:prstGeom>
          </p:spPr>
        </p:pic>
        <p:pic>
          <p:nvPicPr>
            <p:cNvPr id="17" name="図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48125" y="1057201"/>
              <a:ext cx="311875" cy="519792"/>
            </a:xfrm>
            <a:prstGeom prst="rect">
              <a:avLst/>
            </a:prstGeom>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3660" y="1223210"/>
              <a:ext cx="311875" cy="519792"/>
            </a:xfrm>
            <a:prstGeom prst="rect">
              <a:avLst/>
            </a:prstGeom>
          </p:spPr>
        </p:pic>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30069" y="1223210"/>
              <a:ext cx="311875" cy="519792"/>
            </a:xfrm>
            <a:prstGeom prst="rect">
              <a:avLst/>
            </a:prstGeom>
          </p:spPr>
        </p:pic>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20114" y="1223210"/>
              <a:ext cx="311875" cy="519792"/>
            </a:xfrm>
            <a:prstGeom prst="rect">
              <a:avLst/>
            </a:prstGeom>
          </p:spPr>
        </p:pic>
        <p:pic>
          <p:nvPicPr>
            <p:cNvPr id="21" name="図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1191" y="1223210"/>
              <a:ext cx="311875" cy="519792"/>
            </a:xfrm>
            <a:prstGeom prst="rect">
              <a:avLst/>
            </a:prstGeom>
          </p:spPr>
        </p:pic>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8860" y="1223210"/>
              <a:ext cx="311875" cy="519792"/>
            </a:xfrm>
            <a:prstGeom prst="rect">
              <a:avLst/>
            </a:prstGeom>
          </p:spPr>
        </p:pic>
        <p:pic>
          <p:nvPicPr>
            <p:cNvPr id="23" name="図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8245" y="1406906"/>
              <a:ext cx="311875" cy="519792"/>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5607" y="1406906"/>
              <a:ext cx="311875" cy="519792"/>
            </a:xfrm>
            <a:prstGeom prst="rect">
              <a:avLst/>
            </a:prstGeom>
          </p:spPr>
        </p:pic>
        <p:pic>
          <p:nvPicPr>
            <p:cNvPr id="25" name="図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81231" y="1406906"/>
              <a:ext cx="311875" cy="519792"/>
            </a:xfrm>
            <a:prstGeom prst="rect">
              <a:avLst/>
            </a:prstGeom>
          </p:spPr>
        </p:pic>
        <p:pic>
          <p:nvPicPr>
            <p:cNvPr id="26" name="図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7442" y="1397308"/>
              <a:ext cx="311875" cy="519792"/>
            </a:xfrm>
            <a:prstGeom prst="rect">
              <a:avLst/>
            </a:prstGeom>
          </p:spPr>
        </p:pic>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8987" y="1422554"/>
              <a:ext cx="311875" cy="519792"/>
            </a:xfrm>
            <a:prstGeom prst="rect">
              <a:avLst/>
            </a:prstGeom>
          </p:spPr>
        </p:pic>
        <p:pic>
          <p:nvPicPr>
            <p:cNvPr id="28" name="図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1470" y="1590602"/>
              <a:ext cx="311875" cy="519792"/>
            </a:xfrm>
            <a:prstGeom prst="rect">
              <a:avLst/>
            </a:prstGeom>
          </p:spPr>
        </p:pic>
        <p:pic>
          <p:nvPicPr>
            <p:cNvPr id="29" name="図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5179" y="1586488"/>
              <a:ext cx="311875" cy="519792"/>
            </a:xfrm>
            <a:prstGeom prst="rect">
              <a:avLst/>
            </a:prstGeom>
          </p:spPr>
        </p:pic>
        <p:pic>
          <p:nvPicPr>
            <p:cNvPr id="30" name="図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28391" y="1590602"/>
              <a:ext cx="311875" cy="519792"/>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8047" y="1590602"/>
              <a:ext cx="311875" cy="519792"/>
            </a:xfrm>
            <a:prstGeom prst="rect">
              <a:avLst/>
            </a:prstGeom>
          </p:spPr>
        </p:pic>
        <p:pic>
          <p:nvPicPr>
            <p:cNvPr id="32" name="図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27054" y="1600200"/>
              <a:ext cx="311875" cy="519792"/>
            </a:xfrm>
            <a:prstGeom prst="rect">
              <a:avLst/>
            </a:prstGeom>
          </p:spPr>
        </p:pic>
      </p:grpSp>
    </p:spTree>
    <p:extLst>
      <p:ext uri="{BB962C8B-B14F-4D97-AF65-F5344CB8AC3E}">
        <p14:creationId xmlns:p14="http://schemas.microsoft.com/office/powerpoint/2010/main" val="17389109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lang="ja-JP" altLang="en-US" dirty="0"/>
              <a:t>操作方法</a:t>
            </a:r>
            <a:endParaRPr kumimoji="1" lang="ja-JP" altLang="en-US" dirty="0"/>
          </a:p>
        </p:txBody>
      </p:sp>
      <p:pic>
        <p:nvPicPr>
          <p:cNvPr id="3" name="宝ラン_操作方法">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200" y="1030704"/>
            <a:ext cx="7875980" cy="4430239"/>
          </a:xfrm>
          <a:prstGeom prst="rect">
            <a:avLst/>
          </a:prstGeom>
        </p:spPr>
      </p:pic>
      <p:sp>
        <p:nvSpPr>
          <p:cNvPr id="4" name="テキスト ボックス 3"/>
          <p:cNvSpPr txBox="1"/>
          <p:nvPr/>
        </p:nvSpPr>
        <p:spPr>
          <a:xfrm>
            <a:off x="8229598" y="1968550"/>
            <a:ext cx="3569370" cy="2554545"/>
          </a:xfrm>
          <a:prstGeom prst="rect">
            <a:avLst/>
          </a:prstGeom>
          <a:noFill/>
        </p:spPr>
        <p:txBody>
          <a:bodyPr wrap="square" rtlCol="0">
            <a:spAutoFit/>
          </a:bodyPr>
          <a:lstStyle/>
          <a:p>
            <a:pPr>
              <a:lnSpc>
                <a:spcPct val="250000"/>
              </a:lnSpc>
            </a:pPr>
            <a:r>
              <a:rPr kumimoji="1" lang="ja-JP" altLang="en-US" sz="3200" dirty="0" smtClean="0"/>
              <a:t>十字キー</a:t>
            </a:r>
            <a:r>
              <a:rPr kumimoji="1" lang="en-US" altLang="ja-JP" sz="3200" dirty="0" smtClean="0"/>
              <a:t>:</a:t>
            </a:r>
            <a:r>
              <a:rPr kumimoji="1" lang="ja-JP" altLang="en-US" sz="3200" dirty="0" smtClean="0"/>
              <a:t>移動</a:t>
            </a:r>
            <a:endParaRPr kumimoji="1" lang="en-US" altLang="ja-JP" sz="3200" dirty="0" smtClean="0"/>
          </a:p>
          <a:p>
            <a:pPr>
              <a:lnSpc>
                <a:spcPct val="250000"/>
              </a:lnSpc>
            </a:pPr>
            <a:r>
              <a:rPr lang="en-US" altLang="ja-JP" sz="3200" dirty="0" smtClean="0"/>
              <a:t>SPACE</a:t>
            </a:r>
            <a:r>
              <a:rPr lang="ja-JP" altLang="en-US" sz="3200" dirty="0" smtClean="0"/>
              <a:t>キー</a:t>
            </a:r>
            <a:r>
              <a:rPr lang="en-US" altLang="ja-JP" sz="3200" dirty="0" smtClean="0"/>
              <a:t>:</a:t>
            </a:r>
            <a:r>
              <a:rPr lang="ja-JP" altLang="en-US" sz="3200" dirty="0" smtClean="0"/>
              <a:t>ジャンプ</a:t>
            </a:r>
            <a:endParaRPr kumimoji="1" lang="ja-JP" altLang="en-US" sz="3200" dirty="0"/>
          </a:p>
        </p:txBody>
      </p:sp>
    </p:spTree>
    <p:extLst>
      <p:ext uri="{BB962C8B-B14F-4D97-AF65-F5344CB8AC3E}">
        <p14:creationId xmlns:p14="http://schemas.microsoft.com/office/powerpoint/2010/main" val="379461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232" y="75359"/>
            <a:ext cx="10396882" cy="1151965"/>
          </a:xfrm>
        </p:spPr>
        <p:txBody>
          <a:bodyPr/>
          <a:lstStyle/>
          <a:p>
            <a:r>
              <a:rPr lang="ja-JP" altLang="en-US" dirty="0"/>
              <a:t>ギミック</a:t>
            </a:r>
            <a:endParaRPr kumimoji="1" lang="ja-JP" altLang="en-US" dirty="0"/>
          </a:p>
        </p:txBody>
      </p:sp>
      <p:pic>
        <p:nvPicPr>
          <p:cNvPr id="3" name="宝ラン_ギミック">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548" y="1070810"/>
            <a:ext cx="7852610" cy="4417093"/>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973" y="3823957"/>
            <a:ext cx="1561411" cy="1410913"/>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20619" y="934126"/>
            <a:ext cx="1377617" cy="1377617"/>
          </a:xfrm>
          <a:prstGeom prst="rect">
            <a:avLst/>
          </a:prstGeom>
        </p:spPr>
      </p:pic>
      <p:grpSp>
        <p:nvGrpSpPr>
          <p:cNvPr id="27" name="グループ化 26"/>
          <p:cNvGrpSpPr/>
          <p:nvPr/>
        </p:nvGrpSpPr>
        <p:grpSpPr>
          <a:xfrm>
            <a:off x="8270369" y="2618473"/>
            <a:ext cx="1951953" cy="1062791"/>
            <a:chOff x="8508047" y="1057201"/>
            <a:chExt cx="1951953" cy="1062791"/>
          </a:xfrm>
        </p:grpSpPr>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1260" y="1070810"/>
              <a:ext cx="311875" cy="519792"/>
            </a:xfrm>
            <a:prstGeom prst="rect">
              <a:avLst/>
            </a:prstGeom>
          </p:spPr>
        </p:pic>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7008" y="1070810"/>
              <a:ext cx="311875" cy="519792"/>
            </a:xfrm>
            <a:prstGeom prst="rect">
              <a:avLst/>
            </a:prstGeom>
          </p:spPr>
        </p:pic>
        <p:pic>
          <p:nvPicPr>
            <p:cNvPr id="9" name="図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2756" y="1070810"/>
              <a:ext cx="311875" cy="519792"/>
            </a:xfrm>
            <a:prstGeom prst="rect">
              <a:avLst/>
            </a:prstGeom>
          </p:spPr>
        </p:pic>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68504" y="1070810"/>
              <a:ext cx="311875" cy="519792"/>
            </a:xfrm>
            <a:prstGeom prst="rect">
              <a:avLst/>
            </a:prstGeom>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8125" y="1057201"/>
              <a:ext cx="311875" cy="519792"/>
            </a:xfrm>
            <a:prstGeom prst="rect">
              <a:avLst/>
            </a:prstGeom>
          </p:spPr>
        </p:pic>
        <p:pic>
          <p:nvPicPr>
            <p:cNvPr id="12" name="図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3660" y="1223210"/>
              <a:ext cx="311875" cy="519792"/>
            </a:xfrm>
            <a:prstGeom prst="rect">
              <a:avLst/>
            </a:prstGeom>
          </p:spPr>
        </p:pic>
        <p:pic>
          <p:nvPicPr>
            <p:cNvPr id="13" name="図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30069" y="1223210"/>
              <a:ext cx="311875" cy="519792"/>
            </a:xfrm>
            <a:prstGeom prst="rect">
              <a:avLst/>
            </a:prstGeom>
          </p:spPr>
        </p:pic>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0114" y="1223210"/>
              <a:ext cx="311875" cy="519792"/>
            </a:xfrm>
            <a:prstGeom prst="rect">
              <a:avLst/>
            </a:prstGeom>
          </p:spPr>
        </p:pic>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1191" y="1223210"/>
              <a:ext cx="311875" cy="519792"/>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860" y="1223210"/>
              <a:ext cx="311875" cy="519792"/>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8245" y="1406906"/>
              <a:ext cx="311875" cy="519792"/>
            </a:xfrm>
            <a:prstGeom prst="rect">
              <a:avLst/>
            </a:prstGeom>
          </p:spPr>
        </p:pic>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5607" y="1406906"/>
              <a:ext cx="311875" cy="519792"/>
            </a:xfrm>
            <a:prstGeom prst="rect">
              <a:avLst/>
            </a:prstGeom>
          </p:spPr>
        </p:pic>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1231" y="1406906"/>
              <a:ext cx="311875" cy="519792"/>
            </a:xfrm>
            <a:prstGeom prst="rect">
              <a:avLst/>
            </a:prstGeom>
          </p:spPr>
        </p:pic>
        <p:pic>
          <p:nvPicPr>
            <p:cNvPr id="20" name="図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7442" y="1397308"/>
              <a:ext cx="311875" cy="519792"/>
            </a:xfrm>
            <a:prstGeom prst="rect">
              <a:avLst/>
            </a:prstGeom>
          </p:spPr>
        </p:pic>
        <p:pic>
          <p:nvPicPr>
            <p:cNvPr id="21" name="図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8987" y="1422554"/>
              <a:ext cx="311875" cy="519792"/>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1470" y="1590602"/>
              <a:ext cx="311875" cy="519792"/>
            </a:xfrm>
            <a:prstGeom prst="rect">
              <a:avLst/>
            </a:prstGeom>
          </p:spPr>
        </p:pic>
        <p:pic>
          <p:nvPicPr>
            <p:cNvPr id="23" name="図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5179" y="1586488"/>
              <a:ext cx="311875" cy="519792"/>
            </a:xfrm>
            <a:prstGeom prst="rect">
              <a:avLst/>
            </a:prstGeom>
          </p:spPr>
        </p:pic>
        <p:pic>
          <p:nvPicPr>
            <p:cNvPr id="24" name="図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28391" y="1590602"/>
              <a:ext cx="311875" cy="519792"/>
            </a:xfrm>
            <a:prstGeom prst="rect">
              <a:avLst/>
            </a:prstGeom>
          </p:spPr>
        </p:pic>
        <p:pic>
          <p:nvPicPr>
            <p:cNvPr id="25" name="図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047" y="1590602"/>
              <a:ext cx="311875" cy="519792"/>
            </a:xfrm>
            <a:prstGeom prst="rect">
              <a:avLst/>
            </a:prstGeom>
          </p:spPr>
        </p:pic>
        <p:pic>
          <p:nvPicPr>
            <p:cNvPr id="26" name="図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7054" y="1600200"/>
              <a:ext cx="311875" cy="519792"/>
            </a:xfrm>
            <a:prstGeom prst="rect">
              <a:avLst/>
            </a:prstGeom>
          </p:spPr>
        </p:pic>
      </p:grpSp>
      <p:sp>
        <p:nvSpPr>
          <p:cNvPr id="28" name="テキスト ボックス 27"/>
          <p:cNvSpPr txBox="1"/>
          <p:nvPr/>
        </p:nvSpPr>
        <p:spPr>
          <a:xfrm>
            <a:off x="10525114" y="1299768"/>
            <a:ext cx="625642" cy="646331"/>
          </a:xfrm>
          <a:prstGeom prst="rect">
            <a:avLst/>
          </a:prstGeom>
          <a:noFill/>
        </p:spPr>
        <p:txBody>
          <a:bodyPr wrap="square" rtlCol="0">
            <a:spAutoFit/>
          </a:bodyPr>
          <a:lstStyle/>
          <a:p>
            <a:r>
              <a:rPr kumimoji="1" lang="ja-JP" altLang="en-US" sz="3600" b="1" dirty="0" smtClean="0"/>
              <a:t>岩</a:t>
            </a:r>
            <a:endParaRPr kumimoji="1" lang="ja-JP" altLang="en-US" sz="3600" b="1" dirty="0"/>
          </a:p>
        </p:txBody>
      </p:sp>
      <p:sp>
        <p:nvSpPr>
          <p:cNvPr id="29" name="テキスト ボックス 28"/>
          <p:cNvSpPr txBox="1"/>
          <p:nvPr/>
        </p:nvSpPr>
        <p:spPr>
          <a:xfrm>
            <a:off x="10525114" y="2824594"/>
            <a:ext cx="625642" cy="646331"/>
          </a:xfrm>
          <a:prstGeom prst="rect">
            <a:avLst/>
          </a:prstGeom>
          <a:noFill/>
        </p:spPr>
        <p:txBody>
          <a:bodyPr wrap="square" rtlCol="0">
            <a:spAutoFit/>
          </a:bodyPr>
          <a:lstStyle/>
          <a:p>
            <a:r>
              <a:rPr lang="ja-JP" altLang="en-US" sz="3600" b="1" dirty="0"/>
              <a:t>針</a:t>
            </a:r>
            <a:endParaRPr kumimoji="1" lang="ja-JP" altLang="en-US" sz="3600" b="1" dirty="0"/>
          </a:p>
        </p:txBody>
      </p:sp>
      <p:sp>
        <p:nvSpPr>
          <p:cNvPr id="30" name="テキスト ボックス 29"/>
          <p:cNvSpPr txBox="1"/>
          <p:nvPr/>
        </p:nvSpPr>
        <p:spPr>
          <a:xfrm>
            <a:off x="10542649" y="4349420"/>
            <a:ext cx="625642" cy="646331"/>
          </a:xfrm>
          <a:prstGeom prst="rect">
            <a:avLst/>
          </a:prstGeom>
          <a:noFill/>
        </p:spPr>
        <p:txBody>
          <a:bodyPr wrap="square" rtlCol="0">
            <a:spAutoFit/>
          </a:bodyPr>
          <a:lstStyle/>
          <a:p>
            <a:r>
              <a:rPr lang="ja-JP" altLang="en-US" sz="3600" b="1" dirty="0"/>
              <a:t>穴</a:t>
            </a:r>
            <a:endParaRPr kumimoji="1" lang="ja-JP" altLang="en-US" sz="3600" b="1" dirty="0"/>
          </a:p>
        </p:txBody>
      </p:sp>
    </p:spTree>
    <p:extLst>
      <p:ext uri="{BB962C8B-B14F-4D97-AF65-F5344CB8AC3E}">
        <p14:creationId xmlns:p14="http://schemas.microsoft.com/office/powerpoint/2010/main" val="24296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a:spLocks noGrp="1"/>
          </p:cNvSpPr>
          <p:nvPr>
            <p:ph type="title"/>
          </p:nvPr>
        </p:nvSpPr>
        <p:spPr>
          <a:xfrm>
            <a:off x="128232" y="75359"/>
            <a:ext cx="10396882" cy="1151965"/>
          </a:xfrm>
        </p:spPr>
        <p:txBody>
          <a:bodyPr/>
          <a:lstStyle/>
          <a:p>
            <a:r>
              <a:rPr lang="ja-JP" altLang="en-US" dirty="0"/>
              <a:t>感想</a:t>
            </a:r>
            <a:endParaRPr kumimoji="1" lang="ja-JP" altLang="en-US" dirty="0"/>
          </a:p>
        </p:txBody>
      </p:sp>
      <p:sp>
        <p:nvSpPr>
          <p:cNvPr id="10" name="テキスト ボックス 9"/>
          <p:cNvSpPr txBox="1"/>
          <p:nvPr/>
        </p:nvSpPr>
        <p:spPr>
          <a:xfrm>
            <a:off x="425115" y="1723713"/>
            <a:ext cx="10659980" cy="2677656"/>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smtClean="0"/>
              <a:t>中田</a:t>
            </a:r>
            <a:r>
              <a:rPr lang="en-US" altLang="ja-JP" sz="2400" dirty="0" smtClean="0"/>
              <a:t/>
            </a:r>
            <a:br>
              <a:rPr lang="en-US" altLang="ja-JP" sz="2400" dirty="0" smtClean="0"/>
            </a:br>
            <a:r>
              <a:rPr lang="en-US" altLang="ja-JP" sz="2400" dirty="0" smtClean="0">
                <a:latin typeface="+mj-ea"/>
                <a:ea typeface="+mj-ea"/>
              </a:rPr>
              <a:t>Base</a:t>
            </a:r>
            <a:r>
              <a:rPr lang="ja-JP" altLang="en-US" sz="2400" dirty="0" smtClean="0">
                <a:latin typeface="+mj-ea"/>
                <a:ea typeface="+mj-ea"/>
              </a:rPr>
              <a:t>システムから</a:t>
            </a:r>
            <a:r>
              <a:rPr lang="en-US" altLang="ja-JP" sz="2400" dirty="0" smtClean="0">
                <a:latin typeface="+mj-ea"/>
                <a:ea typeface="+mj-ea"/>
              </a:rPr>
              <a:t>Task</a:t>
            </a:r>
            <a:r>
              <a:rPr lang="ja-JP" altLang="en-US" sz="2400" dirty="0" smtClean="0">
                <a:latin typeface="+mj-ea"/>
                <a:ea typeface="+mj-ea"/>
              </a:rPr>
              <a:t>システムに変わって、全ては理解しきることはまだできてないですが便利な機能なのは理解したので今後の制作に活かしたいと思った</a:t>
            </a:r>
            <a:endParaRPr lang="en-US" altLang="ja-JP" sz="2400" dirty="0" smtClean="0">
              <a:latin typeface="+mj-ea"/>
              <a:ea typeface="+mj-ea"/>
            </a:endParaRPr>
          </a:p>
          <a:p>
            <a:pPr marL="285750" indent="-285750">
              <a:buFont typeface="Arial" panose="020B0604020202020204" pitchFamily="34" charset="0"/>
              <a:buChar char="•"/>
            </a:pPr>
            <a:endParaRPr kumimoji="1" lang="en-US" altLang="ja-JP" sz="2400" dirty="0" smtClean="0"/>
          </a:p>
          <a:p>
            <a:pPr marL="285750" indent="-285750">
              <a:buFont typeface="Arial" panose="020B0604020202020204" pitchFamily="34" charset="0"/>
              <a:buChar char="•"/>
            </a:pPr>
            <a:r>
              <a:rPr lang="ja-JP" altLang="en-US" sz="2400" dirty="0" smtClean="0"/>
              <a:t>小山</a:t>
            </a:r>
            <a:r>
              <a:rPr lang="en-US" altLang="ja-JP" sz="2400" dirty="0" smtClean="0"/>
              <a:t/>
            </a:r>
            <a:br>
              <a:rPr lang="en-US" altLang="ja-JP" sz="2400" dirty="0" smtClean="0"/>
            </a:br>
            <a:r>
              <a:rPr lang="ja-JP" altLang="en-US" sz="2400" dirty="0" smtClean="0"/>
              <a:t>途中で体調を崩して一時離脱していたが</a:t>
            </a:r>
            <a:r>
              <a:rPr lang="ja-JP" altLang="en-US" sz="2400" dirty="0"/>
              <a:t>三次元</a:t>
            </a:r>
            <a:r>
              <a:rPr lang="ja-JP" altLang="en-US" sz="2400" dirty="0" smtClean="0"/>
              <a:t>の判定やデザイナーの方との</a:t>
            </a:r>
            <a:r>
              <a:rPr lang="en-US" altLang="ja-JP" sz="2400" dirty="0"/>
              <a:t/>
            </a:r>
            <a:br>
              <a:rPr lang="en-US" altLang="ja-JP" sz="2400" dirty="0"/>
            </a:br>
            <a:r>
              <a:rPr lang="ja-JP" altLang="en-US" sz="2400" dirty="0" smtClean="0"/>
              <a:t>協同制作など学べることが多く良い経験に</a:t>
            </a:r>
            <a:r>
              <a:rPr lang="ja-JP" altLang="en-US" sz="2400" dirty="0" smtClean="0"/>
              <a:t>なった</a:t>
            </a:r>
            <a:endParaRPr lang="en-US" altLang="ja-JP" sz="2400" dirty="0" smtClean="0"/>
          </a:p>
        </p:txBody>
      </p:sp>
    </p:spTree>
    <p:extLst>
      <p:ext uri="{BB962C8B-B14F-4D97-AF65-F5344CB8AC3E}">
        <p14:creationId xmlns:p14="http://schemas.microsoft.com/office/powerpoint/2010/main" val="2457092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p:cNvSpPr>
            <a:spLocks noGrp="1"/>
          </p:cNvSpPr>
          <p:nvPr>
            <p:ph type="title"/>
          </p:nvPr>
        </p:nvSpPr>
        <p:spPr>
          <a:xfrm>
            <a:off x="128232" y="75359"/>
            <a:ext cx="10396882" cy="1151965"/>
          </a:xfrm>
        </p:spPr>
        <p:txBody>
          <a:bodyPr/>
          <a:lstStyle/>
          <a:p>
            <a:r>
              <a:rPr lang="ja-JP" altLang="en-US" dirty="0"/>
              <a:t>感想</a:t>
            </a:r>
            <a:endParaRPr kumimoji="1" lang="ja-JP" altLang="en-US" dirty="0"/>
          </a:p>
        </p:txBody>
      </p:sp>
      <p:sp>
        <p:nvSpPr>
          <p:cNvPr id="10" name="テキスト ボックス 9"/>
          <p:cNvSpPr txBox="1"/>
          <p:nvPr/>
        </p:nvSpPr>
        <p:spPr>
          <a:xfrm>
            <a:off x="425115" y="1723713"/>
            <a:ext cx="10659980" cy="2308324"/>
          </a:xfrm>
          <a:prstGeom prst="rect">
            <a:avLst/>
          </a:prstGeom>
          <a:noFill/>
        </p:spPr>
        <p:txBody>
          <a:bodyPr wrap="square" rtlCol="0">
            <a:spAutoFit/>
          </a:bodyPr>
          <a:lstStyle/>
          <a:p>
            <a:pPr marL="285750" indent="-285750">
              <a:buFont typeface="Arial" panose="020B0604020202020204" pitchFamily="34" charset="0"/>
              <a:buChar char="•"/>
            </a:pPr>
            <a:r>
              <a:rPr lang="ja-JP" altLang="en-US" sz="2400" dirty="0"/>
              <a:t>森本</a:t>
            </a:r>
            <a:r>
              <a:rPr lang="en-US" altLang="ja-JP" sz="2400" dirty="0"/>
              <a:t/>
            </a:r>
            <a:br>
              <a:rPr lang="en-US" altLang="ja-JP" sz="2400" dirty="0"/>
            </a:br>
            <a:r>
              <a:rPr lang="ja-JP" altLang="en-US" sz="2400" dirty="0"/>
              <a:t>タスク・タスクマネージャーを学び、新たな挑戦としてマネージャーを使ったギミックの制作をした。ゲームキャンプに参加してよかったと感じた。</a:t>
            </a:r>
            <a:endParaRPr lang="en-US" altLang="ja-JP" sz="2400" dirty="0"/>
          </a:p>
          <a:p>
            <a:pPr marL="285750" indent="-285750">
              <a:buFont typeface="Arial" panose="020B0604020202020204" pitchFamily="34" charset="0"/>
              <a:buChar char="•"/>
            </a:pPr>
            <a:endParaRPr kumimoji="1" lang="en-US" altLang="ja-JP" sz="2400" dirty="0" smtClean="0"/>
          </a:p>
          <a:p>
            <a:pPr marL="285750" indent="-285750">
              <a:buFont typeface="Arial" panose="020B0604020202020204" pitchFamily="34" charset="0"/>
              <a:buChar char="•"/>
            </a:pPr>
            <a:r>
              <a:rPr lang="ja-JP" altLang="en-US" sz="2400" dirty="0" smtClean="0"/>
              <a:t>池田</a:t>
            </a:r>
            <a:r>
              <a:rPr lang="en-US" altLang="ja-JP" sz="2400" dirty="0" smtClean="0"/>
              <a:t/>
            </a:r>
            <a:br>
              <a:rPr lang="en-US" altLang="ja-JP" sz="2400" dirty="0" smtClean="0"/>
            </a:br>
            <a:endParaRPr lang="en-US" altLang="ja-JP" sz="2400" dirty="0" smtClean="0"/>
          </a:p>
        </p:txBody>
      </p:sp>
    </p:spTree>
    <p:extLst>
      <p:ext uri="{BB962C8B-B14F-4D97-AF65-F5344CB8AC3E}">
        <p14:creationId xmlns:p14="http://schemas.microsoft.com/office/powerpoint/2010/main" val="42701869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メイン イベント">
  <a:themeElements>
    <a:clrScheme name="メイン イベント">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メイン イベント">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メイン イベント">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メイン イベント</Template>
  <TotalTime>131</TotalTime>
  <Words>53</Words>
  <Application>Microsoft Office PowerPoint</Application>
  <PresentationFormat>ワイド画面</PresentationFormat>
  <Paragraphs>37</Paragraphs>
  <Slides>8</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8</vt:i4>
      </vt:variant>
    </vt:vector>
  </HeadingPairs>
  <TitlesOfParts>
    <vt:vector size="12" baseType="lpstr">
      <vt:lpstr>ＭＳ Ｐゴシック</vt:lpstr>
      <vt:lpstr>Arial</vt:lpstr>
      <vt:lpstr>Impact</vt:lpstr>
      <vt:lpstr>メイン イベント</vt:lpstr>
      <vt:lpstr>PowerPoint プレゼンテーション</vt:lpstr>
      <vt:lpstr>目次</vt:lpstr>
      <vt:lpstr>STORY</vt:lpstr>
      <vt:lpstr>ゲーム概要</vt:lpstr>
      <vt:lpstr>操作方法</vt:lpstr>
      <vt:lpstr>ギミック</vt:lpstr>
      <vt:lpstr>感想</vt:lpstr>
      <vt:lpstr>感想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企画書 宝ラン</dc:title>
  <dc:creator>琉聖</dc:creator>
  <cp:lastModifiedBy>琉聖</cp:lastModifiedBy>
  <cp:revision>18</cp:revision>
  <dcterms:created xsi:type="dcterms:W3CDTF">2023-03-21T16:48:15Z</dcterms:created>
  <dcterms:modified xsi:type="dcterms:W3CDTF">2023-03-22T01:49:20Z</dcterms:modified>
</cp:coreProperties>
</file>